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3" r:id="rId5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2260"/>
    <a:srgbClr val="391C54"/>
    <a:srgbClr val="311550"/>
    <a:srgbClr val="E2368C"/>
    <a:srgbClr val="D7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64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1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F3B359B2-22E2-4E95-A637-033CA4E086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2F506AF-400A-4BAF-AC10-A47299DB33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A6C7D-18E4-4AD6-B990-F4BCFDC88125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337720-BB0E-48B9-BEA6-119214EA7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09F9CDE-3C28-402C-9EA4-BAC3E4792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02F3-ED3F-4199-AFBB-87057BAE0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313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86063-01AC-104B-98E1-C7DE123EAF4C}" type="datetimeFigureOut">
              <a:rPr lang="en-SK" smtClean="0"/>
              <a:t>02/24/2022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1DCB1-5572-7242-8C5B-D6E4CF4EFEAB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3999303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20BE83-F2E9-E249-9F87-C3FF8BB798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1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1A7706-A910-8D4E-BA39-4CCE0EFEA1AE}"/>
              </a:ext>
            </a:extLst>
          </p:cNvPr>
          <p:cNvSpPr/>
          <p:nvPr userDrawn="1"/>
        </p:nvSpPr>
        <p:spPr>
          <a:xfrm rot="12916513">
            <a:off x="8200995" y="-8343602"/>
            <a:ext cx="11689920" cy="12510666"/>
          </a:xfrm>
          <a:custGeom>
            <a:avLst/>
            <a:gdLst>
              <a:gd name="connsiteX0" fmla="*/ 1837697 w 5860850"/>
              <a:gd name="connsiteY0" fmla="*/ 450954 h 6257092"/>
              <a:gd name="connsiteX1" fmla="*/ 109105 w 5860850"/>
              <a:gd name="connsiteY1" fmla="*/ 3607513 h 6257092"/>
              <a:gd name="connsiteX2" fmla="*/ 509938 w 5860850"/>
              <a:gd name="connsiteY2" fmla="*/ 5160740 h 6257092"/>
              <a:gd name="connsiteX3" fmla="*/ 3203034 w 5860850"/>
              <a:gd name="connsiteY3" fmla="*/ 6087666 h 6257092"/>
              <a:gd name="connsiteX4" fmla="*/ 5633083 w 5860850"/>
              <a:gd name="connsiteY4" fmla="*/ 5999984 h 6257092"/>
              <a:gd name="connsiteX5" fmla="*/ 5670661 w 5860850"/>
              <a:gd name="connsiteY5" fmla="*/ 3544883 h 6257092"/>
              <a:gd name="connsiteX6" fmla="*/ 4868995 w 5860850"/>
              <a:gd name="connsiteY6" fmla="*/ 1014625 h 6257092"/>
              <a:gd name="connsiteX7" fmla="*/ 3228086 w 5860850"/>
              <a:gd name="connsiteY7" fmla="*/ 75173 h 6257092"/>
              <a:gd name="connsiteX8" fmla="*/ 1837697 w 5860850"/>
              <a:gd name="connsiteY8" fmla="*/ 450954 h 6257092"/>
              <a:gd name="connsiteX0" fmla="*/ 1771186 w 5794339"/>
              <a:gd name="connsiteY0" fmla="*/ 431513 h 6237651"/>
              <a:gd name="connsiteX1" fmla="*/ 130276 w 5794339"/>
              <a:gd name="connsiteY1" fmla="*/ 3137135 h 6237651"/>
              <a:gd name="connsiteX2" fmla="*/ 443427 w 5794339"/>
              <a:gd name="connsiteY2" fmla="*/ 5141299 h 6237651"/>
              <a:gd name="connsiteX3" fmla="*/ 3136523 w 5794339"/>
              <a:gd name="connsiteY3" fmla="*/ 6068225 h 6237651"/>
              <a:gd name="connsiteX4" fmla="*/ 5566572 w 5794339"/>
              <a:gd name="connsiteY4" fmla="*/ 5980543 h 6237651"/>
              <a:gd name="connsiteX5" fmla="*/ 5604150 w 5794339"/>
              <a:gd name="connsiteY5" fmla="*/ 3525442 h 6237651"/>
              <a:gd name="connsiteX6" fmla="*/ 4802484 w 5794339"/>
              <a:gd name="connsiteY6" fmla="*/ 995184 h 6237651"/>
              <a:gd name="connsiteX7" fmla="*/ 3161575 w 5794339"/>
              <a:gd name="connsiteY7" fmla="*/ 55732 h 6237651"/>
              <a:gd name="connsiteX8" fmla="*/ 1771186 w 5794339"/>
              <a:gd name="connsiteY8" fmla="*/ 431513 h 6237651"/>
              <a:gd name="connsiteX0" fmla="*/ 1636759 w 5785173"/>
              <a:gd name="connsiteY0" fmla="*/ 459820 h 6228380"/>
              <a:gd name="connsiteX1" fmla="*/ 121110 w 5785173"/>
              <a:gd name="connsiteY1" fmla="*/ 3127864 h 6228380"/>
              <a:gd name="connsiteX2" fmla="*/ 434261 w 5785173"/>
              <a:gd name="connsiteY2" fmla="*/ 5132028 h 6228380"/>
              <a:gd name="connsiteX3" fmla="*/ 3127357 w 5785173"/>
              <a:gd name="connsiteY3" fmla="*/ 6058954 h 6228380"/>
              <a:gd name="connsiteX4" fmla="*/ 5557406 w 5785173"/>
              <a:gd name="connsiteY4" fmla="*/ 5971272 h 6228380"/>
              <a:gd name="connsiteX5" fmla="*/ 5594984 w 5785173"/>
              <a:gd name="connsiteY5" fmla="*/ 3516171 h 6228380"/>
              <a:gd name="connsiteX6" fmla="*/ 4793318 w 5785173"/>
              <a:gd name="connsiteY6" fmla="*/ 985913 h 6228380"/>
              <a:gd name="connsiteX7" fmla="*/ 3152409 w 5785173"/>
              <a:gd name="connsiteY7" fmla="*/ 46461 h 6228380"/>
              <a:gd name="connsiteX8" fmla="*/ 1636759 w 5785173"/>
              <a:gd name="connsiteY8" fmla="*/ 459820 h 6228380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408270 w 5772794"/>
              <a:gd name="connsiteY0" fmla="*/ 595912 h 6189107"/>
              <a:gd name="connsiteX1" fmla="*/ 105564 w 5772794"/>
              <a:gd name="connsiteY1" fmla="*/ 3088591 h 6189107"/>
              <a:gd name="connsiteX2" fmla="*/ 418715 w 5772794"/>
              <a:gd name="connsiteY2" fmla="*/ 5092755 h 6189107"/>
              <a:gd name="connsiteX3" fmla="*/ 3111811 w 5772794"/>
              <a:gd name="connsiteY3" fmla="*/ 6019681 h 6189107"/>
              <a:gd name="connsiteX4" fmla="*/ 5541860 w 5772794"/>
              <a:gd name="connsiteY4" fmla="*/ 5931999 h 6189107"/>
              <a:gd name="connsiteX5" fmla="*/ 5579438 w 5772794"/>
              <a:gd name="connsiteY5" fmla="*/ 3476898 h 6189107"/>
              <a:gd name="connsiteX6" fmla="*/ 4715142 w 5772794"/>
              <a:gd name="connsiteY6" fmla="*/ 833906 h 6189107"/>
              <a:gd name="connsiteX7" fmla="*/ 3136863 w 5772794"/>
              <a:gd name="connsiteY7" fmla="*/ 7188 h 6189107"/>
              <a:gd name="connsiteX8" fmla="*/ 1408270 w 5772794"/>
              <a:gd name="connsiteY8" fmla="*/ 595912 h 6189107"/>
              <a:gd name="connsiteX0" fmla="*/ 1408270 w 5772794"/>
              <a:gd name="connsiteY0" fmla="*/ 644677 h 6237872"/>
              <a:gd name="connsiteX1" fmla="*/ 105564 w 5772794"/>
              <a:gd name="connsiteY1" fmla="*/ 3137356 h 6237872"/>
              <a:gd name="connsiteX2" fmla="*/ 418715 w 5772794"/>
              <a:gd name="connsiteY2" fmla="*/ 5141520 h 6237872"/>
              <a:gd name="connsiteX3" fmla="*/ 3111811 w 5772794"/>
              <a:gd name="connsiteY3" fmla="*/ 6068446 h 6237872"/>
              <a:gd name="connsiteX4" fmla="*/ 5541860 w 5772794"/>
              <a:gd name="connsiteY4" fmla="*/ 5980764 h 6237872"/>
              <a:gd name="connsiteX5" fmla="*/ 5579438 w 5772794"/>
              <a:gd name="connsiteY5" fmla="*/ 3525663 h 6237872"/>
              <a:gd name="connsiteX6" fmla="*/ 4715142 w 5772794"/>
              <a:gd name="connsiteY6" fmla="*/ 882671 h 6237872"/>
              <a:gd name="connsiteX7" fmla="*/ 3111811 w 5772794"/>
              <a:gd name="connsiteY7" fmla="*/ 5849 h 6237872"/>
              <a:gd name="connsiteX8" fmla="*/ 1408270 w 5772794"/>
              <a:gd name="connsiteY8" fmla="*/ 644677 h 6237872"/>
              <a:gd name="connsiteX0" fmla="*/ 1445313 w 5809837"/>
              <a:gd name="connsiteY0" fmla="*/ 645071 h 6238266"/>
              <a:gd name="connsiteX1" fmla="*/ 92503 w 5809837"/>
              <a:gd name="connsiteY1" fmla="*/ 3225432 h 6238266"/>
              <a:gd name="connsiteX2" fmla="*/ 455758 w 5809837"/>
              <a:gd name="connsiteY2" fmla="*/ 5141914 h 6238266"/>
              <a:gd name="connsiteX3" fmla="*/ 3148854 w 5809837"/>
              <a:gd name="connsiteY3" fmla="*/ 6068840 h 6238266"/>
              <a:gd name="connsiteX4" fmla="*/ 5578903 w 5809837"/>
              <a:gd name="connsiteY4" fmla="*/ 5981158 h 6238266"/>
              <a:gd name="connsiteX5" fmla="*/ 5616481 w 5809837"/>
              <a:gd name="connsiteY5" fmla="*/ 3526057 h 6238266"/>
              <a:gd name="connsiteX6" fmla="*/ 4752185 w 5809837"/>
              <a:gd name="connsiteY6" fmla="*/ 883065 h 6238266"/>
              <a:gd name="connsiteX7" fmla="*/ 3148854 w 5809837"/>
              <a:gd name="connsiteY7" fmla="*/ 6243 h 6238266"/>
              <a:gd name="connsiteX8" fmla="*/ 1445313 w 5809837"/>
              <a:gd name="connsiteY8" fmla="*/ 645071 h 6238266"/>
              <a:gd name="connsiteX0" fmla="*/ 1445313 w 5827431"/>
              <a:gd name="connsiteY0" fmla="*/ 645071 h 6236573"/>
              <a:gd name="connsiteX1" fmla="*/ 92503 w 5827431"/>
              <a:gd name="connsiteY1" fmla="*/ 3225432 h 6236573"/>
              <a:gd name="connsiteX2" fmla="*/ 455758 w 5827431"/>
              <a:gd name="connsiteY2" fmla="*/ 5141914 h 6236573"/>
              <a:gd name="connsiteX3" fmla="*/ 3148854 w 5827431"/>
              <a:gd name="connsiteY3" fmla="*/ 6068840 h 6236573"/>
              <a:gd name="connsiteX4" fmla="*/ 5578903 w 5827431"/>
              <a:gd name="connsiteY4" fmla="*/ 5981158 h 6236573"/>
              <a:gd name="connsiteX5" fmla="*/ 5654059 w 5827431"/>
              <a:gd name="connsiteY5" fmla="*/ 3551109 h 6236573"/>
              <a:gd name="connsiteX6" fmla="*/ 4752185 w 5827431"/>
              <a:gd name="connsiteY6" fmla="*/ 883065 h 6236573"/>
              <a:gd name="connsiteX7" fmla="*/ 3148854 w 5827431"/>
              <a:gd name="connsiteY7" fmla="*/ 6243 h 6236573"/>
              <a:gd name="connsiteX8" fmla="*/ 1445313 w 5827431"/>
              <a:gd name="connsiteY8" fmla="*/ 645071 h 623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7431" h="6236573">
                <a:moveTo>
                  <a:pt x="1445313" y="645071"/>
                </a:moveTo>
                <a:cubicBezTo>
                  <a:pt x="935921" y="1181602"/>
                  <a:pt x="257429" y="2475958"/>
                  <a:pt x="92503" y="3225432"/>
                </a:cubicBezTo>
                <a:cubicBezTo>
                  <a:pt x="-72423" y="3974906"/>
                  <a:pt x="-53634" y="4668013"/>
                  <a:pt x="455758" y="5141914"/>
                </a:cubicBezTo>
                <a:cubicBezTo>
                  <a:pt x="965150" y="5615815"/>
                  <a:pt x="2294997" y="5928966"/>
                  <a:pt x="3148854" y="6068840"/>
                </a:cubicBezTo>
                <a:cubicBezTo>
                  <a:pt x="4002712" y="6208714"/>
                  <a:pt x="5161369" y="6400780"/>
                  <a:pt x="5578903" y="5981158"/>
                </a:cubicBezTo>
                <a:cubicBezTo>
                  <a:pt x="5996437" y="5561536"/>
                  <a:pt x="5791845" y="4400791"/>
                  <a:pt x="5654059" y="3551109"/>
                </a:cubicBezTo>
                <a:cubicBezTo>
                  <a:pt x="5516273" y="2701427"/>
                  <a:pt x="5259489" y="1486402"/>
                  <a:pt x="4752185" y="883065"/>
                </a:cubicBezTo>
                <a:cubicBezTo>
                  <a:pt x="4345089" y="304780"/>
                  <a:pt x="3699999" y="45909"/>
                  <a:pt x="3148854" y="6243"/>
                </a:cubicBezTo>
                <a:cubicBezTo>
                  <a:pt x="2597709" y="-33423"/>
                  <a:pt x="1954705" y="108540"/>
                  <a:pt x="1445313" y="645071"/>
                </a:cubicBezTo>
                <a:close/>
              </a:path>
            </a:pathLst>
          </a:custGeom>
          <a:solidFill>
            <a:srgbClr val="402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D7578A-56AE-1942-AABF-B1C6A4A1D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680" y="5352955"/>
            <a:ext cx="2490217" cy="718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B7634D-5ED9-6245-A31D-15A6EA36C9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3353" y="5962196"/>
            <a:ext cx="1066800" cy="82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D9E9E6-0486-F243-8492-6753AB57E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0"/>
            <a:ext cx="1066800" cy="8255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93E7CF4-03ED-7148-B4FA-2890F290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9" y="3113536"/>
            <a:ext cx="9158653" cy="1775417"/>
          </a:xfrm>
        </p:spPr>
        <p:txBody>
          <a:bodyPr anchor="t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16021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C2248-9F31-B048-A4E4-B82FABB1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A38A3-068F-3E4F-B725-829AFE07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66C88-F149-034A-B7F7-3B6FC5F5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C2267-EE5E-514F-8371-76145BB37BB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10753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5AAC-BD9E-6E46-A746-0727AD1F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32350-2E50-9A43-A3DC-EF608B506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EFBA4-3BC2-224E-8948-A868B949F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76680-DF2B-934A-B966-5FFE4204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F8172-F2DD-7A44-9378-0451311A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F9FC1-649B-A14C-8B5F-06B64541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C2267-EE5E-514F-8371-76145BB37BB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0027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A036-983E-184A-B6BA-53188FCF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626CA-00A0-8542-8F4A-06E34D8F9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01B97-F9F7-2A43-9974-2733C93FF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31E7D-C4AB-8945-921C-88F35990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55E4F-5121-DE43-802D-7709E657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638EC-9BFF-E047-84FA-30356C68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C2267-EE5E-514F-8371-76145BB37BB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66600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7CF28-D318-9446-89E2-F157C7C4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A10DA-5968-4240-BE1D-386CE50CE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5590D-F1E5-C64F-9F79-2731FD0A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4BA98-8E56-F946-BCE8-E875A07E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42F6-F9F2-A948-8DD5-3789EEDF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C2267-EE5E-514F-8371-76145BB37BB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36719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63C1FA-9008-3D4A-8E84-8D9F5A248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6A5D-AF28-EA45-9402-5B5FF11A3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7BE47-14D6-6944-A104-7C29567E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6066-3E49-ED46-B3CF-A1FAD4A2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8A0EE-ADE6-154D-9241-658AF675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C2267-EE5E-514F-8371-76145BB37BB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15405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wo-columns_gray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F21F98-DC5C-EF48-8713-9F202CA64197}"/>
              </a:ext>
            </a:extLst>
          </p:cNvPr>
          <p:cNvSpPr/>
          <p:nvPr userDrawn="1"/>
        </p:nvSpPr>
        <p:spPr>
          <a:xfrm>
            <a:off x="544643" y="476194"/>
            <a:ext cx="11140779" cy="5438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990D72-32C6-5949-9421-EC3D8EBE0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6B9DAA-39C6-1043-98E1-74847C2C99F7}"/>
              </a:ext>
            </a:extLst>
          </p:cNvPr>
          <p:cNvSpPr/>
          <p:nvPr/>
        </p:nvSpPr>
        <p:spPr>
          <a:xfrm>
            <a:off x="11375844" y="6231613"/>
            <a:ext cx="310805" cy="25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71485A61-F46C-0549-A9FD-B9D489CCB8DA}" type="slidenum">
              <a:rPr lang="en-GB" sz="800" b="1" smtClean="0">
                <a:solidFill>
                  <a:srgbClr val="31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800" b="1" dirty="0">
              <a:solidFill>
                <a:srgbClr val="31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0127F6-D906-FA4F-B92C-73743A027219}"/>
              </a:ext>
            </a:extLst>
          </p:cNvPr>
          <p:cNvSpPr/>
          <p:nvPr/>
        </p:nvSpPr>
        <p:spPr>
          <a:xfrm>
            <a:off x="11375845" y="6226723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05DF2F-AF5D-EF4F-AE0C-8B9297BF8E22}"/>
              </a:ext>
            </a:extLst>
          </p:cNvPr>
          <p:cNvSpPr/>
          <p:nvPr/>
        </p:nvSpPr>
        <p:spPr>
          <a:xfrm>
            <a:off x="9339705" y="6270041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E9E96EA-F8D9-A148-9348-F340B3147207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23808" y="2368278"/>
            <a:ext cx="4567392" cy="1700850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AB8170-1EA0-A04A-A5C7-15283A5CE41C}"/>
              </a:ext>
            </a:extLst>
          </p:cNvPr>
          <p:cNvSpPr>
            <a:spLocks noGrp="1"/>
          </p:cNvSpPr>
          <p:nvPr userDrawn="1">
            <p:ph type="body" idx="13"/>
          </p:nvPr>
        </p:nvSpPr>
        <p:spPr>
          <a:xfrm>
            <a:off x="1223806" y="4434838"/>
            <a:ext cx="9870179" cy="1084613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3A2E93D-1C22-3A47-9E3A-78B50234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8" y="1176721"/>
            <a:ext cx="9870178" cy="879130"/>
          </a:xfrm>
        </p:spPr>
        <p:txBody>
          <a:bodyPr anchor="t"/>
          <a:lstStyle>
            <a:lvl1pPr>
              <a:lnSpc>
                <a:spcPct val="150000"/>
              </a:lnSpc>
              <a:defRPr sz="2400">
                <a:solidFill>
                  <a:srgbClr val="311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979D31-08E0-764A-9D25-B68826460EBB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1210130" y="781146"/>
            <a:ext cx="9883855" cy="288355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2FB063F-6389-0A42-A298-26DFE75DFCA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21792" y="2371043"/>
            <a:ext cx="4872193" cy="1700850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16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56BBD3-057F-7342-A4A9-EE0E3F9CBA2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311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>
              <a:solidFill>
                <a:srgbClr val="402260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4ABEDE8-C32C-DD4D-9615-26C20F50DA74}"/>
              </a:ext>
            </a:extLst>
          </p:cNvPr>
          <p:cNvSpPr/>
          <p:nvPr userDrawn="1"/>
        </p:nvSpPr>
        <p:spPr>
          <a:xfrm rot="19224597">
            <a:off x="-1720298" y="-963552"/>
            <a:ext cx="3828418" cy="4097212"/>
          </a:xfrm>
          <a:custGeom>
            <a:avLst/>
            <a:gdLst>
              <a:gd name="connsiteX0" fmla="*/ 1837697 w 5860850"/>
              <a:gd name="connsiteY0" fmla="*/ 450954 h 6257092"/>
              <a:gd name="connsiteX1" fmla="*/ 109105 w 5860850"/>
              <a:gd name="connsiteY1" fmla="*/ 3607513 h 6257092"/>
              <a:gd name="connsiteX2" fmla="*/ 509938 w 5860850"/>
              <a:gd name="connsiteY2" fmla="*/ 5160740 h 6257092"/>
              <a:gd name="connsiteX3" fmla="*/ 3203034 w 5860850"/>
              <a:gd name="connsiteY3" fmla="*/ 6087666 h 6257092"/>
              <a:gd name="connsiteX4" fmla="*/ 5633083 w 5860850"/>
              <a:gd name="connsiteY4" fmla="*/ 5999984 h 6257092"/>
              <a:gd name="connsiteX5" fmla="*/ 5670661 w 5860850"/>
              <a:gd name="connsiteY5" fmla="*/ 3544883 h 6257092"/>
              <a:gd name="connsiteX6" fmla="*/ 4868995 w 5860850"/>
              <a:gd name="connsiteY6" fmla="*/ 1014625 h 6257092"/>
              <a:gd name="connsiteX7" fmla="*/ 3228086 w 5860850"/>
              <a:gd name="connsiteY7" fmla="*/ 75173 h 6257092"/>
              <a:gd name="connsiteX8" fmla="*/ 1837697 w 5860850"/>
              <a:gd name="connsiteY8" fmla="*/ 450954 h 6257092"/>
              <a:gd name="connsiteX0" fmla="*/ 1771186 w 5794339"/>
              <a:gd name="connsiteY0" fmla="*/ 431513 h 6237651"/>
              <a:gd name="connsiteX1" fmla="*/ 130276 w 5794339"/>
              <a:gd name="connsiteY1" fmla="*/ 3137135 h 6237651"/>
              <a:gd name="connsiteX2" fmla="*/ 443427 w 5794339"/>
              <a:gd name="connsiteY2" fmla="*/ 5141299 h 6237651"/>
              <a:gd name="connsiteX3" fmla="*/ 3136523 w 5794339"/>
              <a:gd name="connsiteY3" fmla="*/ 6068225 h 6237651"/>
              <a:gd name="connsiteX4" fmla="*/ 5566572 w 5794339"/>
              <a:gd name="connsiteY4" fmla="*/ 5980543 h 6237651"/>
              <a:gd name="connsiteX5" fmla="*/ 5604150 w 5794339"/>
              <a:gd name="connsiteY5" fmla="*/ 3525442 h 6237651"/>
              <a:gd name="connsiteX6" fmla="*/ 4802484 w 5794339"/>
              <a:gd name="connsiteY6" fmla="*/ 995184 h 6237651"/>
              <a:gd name="connsiteX7" fmla="*/ 3161575 w 5794339"/>
              <a:gd name="connsiteY7" fmla="*/ 55732 h 6237651"/>
              <a:gd name="connsiteX8" fmla="*/ 1771186 w 5794339"/>
              <a:gd name="connsiteY8" fmla="*/ 431513 h 6237651"/>
              <a:gd name="connsiteX0" fmla="*/ 1636759 w 5785173"/>
              <a:gd name="connsiteY0" fmla="*/ 459820 h 6228380"/>
              <a:gd name="connsiteX1" fmla="*/ 121110 w 5785173"/>
              <a:gd name="connsiteY1" fmla="*/ 3127864 h 6228380"/>
              <a:gd name="connsiteX2" fmla="*/ 434261 w 5785173"/>
              <a:gd name="connsiteY2" fmla="*/ 5132028 h 6228380"/>
              <a:gd name="connsiteX3" fmla="*/ 3127357 w 5785173"/>
              <a:gd name="connsiteY3" fmla="*/ 6058954 h 6228380"/>
              <a:gd name="connsiteX4" fmla="*/ 5557406 w 5785173"/>
              <a:gd name="connsiteY4" fmla="*/ 5971272 h 6228380"/>
              <a:gd name="connsiteX5" fmla="*/ 5594984 w 5785173"/>
              <a:gd name="connsiteY5" fmla="*/ 3516171 h 6228380"/>
              <a:gd name="connsiteX6" fmla="*/ 4793318 w 5785173"/>
              <a:gd name="connsiteY6" fmla="*/ 985913 h 6228380"/>
              <a:gd name="connsiteX7" fmla="*/ 3152409 w 5785173"/>
              <a:gd name="connsiteY7" fmla="*/ 46461 h 6228380"/>
              <a:gd name="connsiteX8" fmla="*/ 1636759 w 5785173"/>
              <a:gd name="connsiteY8" fmla="*/ 459820 h 6228380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408270 w 5772794"/>
              <a:gd name="connsiteY0" fmla="*/ 595912 h 6189107"/>
              <a:gd name="connsiteX1" fmla="*/ 105564 w 5772794"/>
              <a:gd name="connsiteY1" fmla="*/ 3088591 h 6189107"/>
              <a:gd name="connsiteX2" fmla="*/ 418715 w 5772794"/>
              <a:gd name="connsiteY2" fmla="*/ 5092755 h 6189107"/>
              <a:gd name="connsiteX3" fmla="*/ 3111811 w 5772794"/>
              <a:gd name="connsiteY3" fmla="*/ 6019681 h 6189107"/>
              <a:gd name="connsiteX4" fmla="*/ 5541860 w 5772794"/>
              <a:gd name="connsiteY4" fmla="*/ 5931999 h 6189107"/>
              <a:gd name="connsiteX5" fmla="*/ 5579438 w 5772794"/>
              <a:gd name="connsiteY5" fmla="*/ 3476898 h 6189107"/>
              <a:gd name="connsiteX6" fmla="*/ 4715142 w 5772794"/>
              <a:gd name="connsiteY6" fmla="*/ 833906 h 6189107"/>
              <a:gd name="connsiteX7" fmla="*/ 3136863 w 5772794"/>
              <a:gd name="connsiteY7" fmla="*/ 7188 h 6189107"/>
              <a:gd name="connsiteX8" fmla="*/ 1408270 w 5772794"/>
              <a:gd name="connsiteY8" fmla="*/ 595912 h 6189107"/>
              <a:gd name="connsiteX0" fmla="*/ 1408270 w 5772794"/>
              <a:gd name="connsiteY0" fmla="*/ 644677 h 6237872"/>
              <a:gd name="connsiteX1" fmla="*/ 105564 w 5772794"/>
              <a:gd name="connsiteY1" fmla="*/ 3137356 h 6237872"/>
              <a:gd name="connsiteX2" fmla="*/ 418715 w 5772794"/>
              <a:gd name="connsiteY2" fmla="*/ 5141520 h 6237872"/>
              <a:gd name="connsiteX3" fmla="*/ 3111811 w 5772794"/>
              <a:gd name="connsiteY3" fmla="*/ 6068446 h 6237872"/>
              <a:gd name="connsiteX4" fmla="*/ 5541860 w 5772794"/>
              <a:gd name="connsiteY4" fmla="*/ 5980764 h 6237872"/>
              <a:gd name="connsiteX5" fmla="*/ 5579438 w 5772794"/>
              <a:gd name="connsiteY5" fmla="*/ 3525663 h 6237872"/>
              <a:gd name="connsiteX6" fmla="*/ 4715142 w 5772794"/>
              <a:gd name="connsiteY6" fmla="*/ 882671 h 6237872"/>
              <a:gd name="connsiteX7" fmla="*/ 3111811 w 5772794"/>
              <a:gd name="connsiteY7" fmla="*/ 5849 h 6237872"/>
              <a:gd name="connsiteX8" fmla="*/ 1408270 w 5772794"/>
              <a:gd name="connsiteY8" fmla="*/ 644677 h 6237872"/>
              <a:gd name="connsiteX0" fmla="*/ 1445313 w 5809837"/>
              <a:gd name="connsiteY0" fmla="*/ 645071 h 6238266"/>
              <a:gd name="connsiteX1" fmla="*/ 92503 w 5809837"/>
              <a:gd name="connsiteY1" fmla="*/ 3225432 h 6238266"/>
              <a:gd name="connsiteX2" fmla="*/ 455758 w 5809837"/>
              <a:gd name="connsiteY2" fmla="*/ 5141914 h 6238266"/>
              <a:gd name="connsiteX3" fmla="*/ 3148854 w 5809837"/>
              <a:gd name="connsiteY3" fmla="*/ 6068840 h 6238266"/>
              <a:gd name="connsiteX4" fmla="*/ 5578903 w 5809837"/>
              <a:gd name="connsiteY4" fmla="*/ 5981158 h 6238266"/>
              <a:gd name="connsiteX5" fmla="*/ 5616481 w 5809837"/>
              <a:gd name="connsiteY5" fmla="*/ 3526057 h 6238266"/>
              <a:gd name="connsiteX6" fmla="*/ 4752185 w 5809837"/>
              <a:gd name="connsiteY6" fmla="*/ 883065 h 6238266"/>
              <a:gd name="connsiteX7" fmla="*/ 3148854 w 5809837"/>
              <a:gd name="connsiteY7" fmla="*/ 6243 h 6238266"/>
              <a:gd name="connsiteX8" fmla="*/ 1445313 w 5809837"/>
              <a:gd name="connsiteY8" fmla="*/ 645071 h 6238266"/>
              <a:gd name="connsiteX0" fmla="*/ 1445313 w 5827431"/>
              <a:gd name="connsiteY0" fmla="*/ 645071 h 6236573"/>
              <a:gd name="connsiteX1" fmla="*/ 92503 w 5827431"/>
              <a:gd name="connsiteY1" fmla="*/ 3225432 h 6236573"/>
              <a:gd name="connsiteX2" fmla="*/ 455758 w 5827431"/>
              <a:gd name="connsiteY2" fmla="*/ 5141914 h 6236573"/>
              <a:gd name="connsiteX3" fmla="*/ 3148854 w 5827431"/>
              <a:gd name="connsiteY3" fmla="*/ 6068840 h 6236573"/>
              <a:gd name="connsiteX4" fmla="*/ 5578903 w 5827431"/>
              <a:gd name="connsiteY4" fmla="*/ 5981158 h 6236573"/>
              <a:gd name="connsiteX5" fmla="*/ 5654059 w 5827431"/>
              <a:gd name="connsiteY5" fmla="*/ 3551109 h 6236573"/>
              <a:gd name="connsiteX6" fmla="*/ 4752185 w 5827431"/>
              <a:gd name="connsiteY6" fmla="*/ 883065 h 6236573"/>
              <a:gd name="connsiteX7" fmla="*/ 3148854 w 5827431"/>
              <a:gd name="connsiteY7" fmla="*/ 6243 h 6236573"/>
              <a:gd name="connsiteX8" fmla="*/ 1445313 w 5827431"/>
              <a:gd name="connsiteY8" fmla="*/ 645071 h 623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7431" h="6236573">
                <a:moveTo>
                  <a:pt x="1445313" y="645071"/>
                </a:moveTo>
                <a:cubicBezTo>
                  <a:pt x="935921" y="1181602"/>
                  <a:pt x="257429" y="2475958"/>
                  <a:pt x="92503" y="3225432"/>
                </a:cubicBezTo>
                <a:cubicBezTo>
                  <a:pt x="-72423" y="3974906"/>
                  <a:pt x="-53634" y="4668013"/>
                  <a:pt x="455758" y="5141914"/>
                </a:cubicBezTo>
                <a:cubicBezTo>
                  <a:pt x="965150" y="5615815"/>
                  <a:pt x="2294997" y="5928966"/>
                  <a:pt x="3148854" y="6068840"/>
                </a:cubicBezTo>
                <a:cubicBezTo>
                  <a:pt x="4002712" y="6208714"/>
                  <a:pt x="5161369" y="6400780"/>
                  <a:pt x="5578903" y="5981158"/>
                </a:cubicBezTo>
                <a:cubicBezTo>
                  <a:pt x="5996437" y="5561536"/>
                  <a:pt x="5791845" y="4400791"/>
                  <a:pt x="5654059" y="3551109"/>
                </a:cubicBezTo>
                <a:cubicBezTo>
                  <a:pt x="5516273" y="2701427"/>
                  <a:pt x="5259489" y="1486402"/>
                  <a:pt x="4752185" y="883065"/>
                </a:cubicBezTo>
                <a:cubicBezTo>
                  <a:pt x="4345089" y="304780"/>
                  <a:pt x="3699999" y="45909"/>
                  <a:pt x="3148854" y="6243"/>
                </a:cubicBezTo>
                <a:cubicBezTo>
                  <a:pt x="2597709" y="-33423"/>
                  <a:pt x="1954705" y="108540"/>
                  <a:pt x="1445313" y="645071"/>
                </a:cubicBezTo>
                <a:close/>
              </a:path>
            </a:pathLst>
          </a:custGeom>
          <a:solidFill>
            <a:srgbClr val="E2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A1F0C-A6BF-C145-B437-FAE3E5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3353" y="5962196"/>
            <a:ext cx="1066800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5EEDF-23F6-C843-AAD7-EA4B0005C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2815" y="-28560"/>
            <a:ext cx="1066800" cy="82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A3A324-71D4-EF40-8499-1C41BA5E52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6031" y="796940"/>
            <a:ext cx="1717951" cy="49551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7BA1337-48DD-6F47-B0A1-A03327ED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5" y="3616103"/>
            <a:ext cx="9709177" cy="1391041"/>
          </a:xfrm>
        </p:spPr>
        <p:txBody>
          <a:bodyPr anchor="t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B6DF87A-EE2A-404E-B78A-267352C1A99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4805" y="2830848"/>
            <a:ext cx="9709177" cy="495510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8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60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74FBC1-7317-754A-8AF6-A404B38590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E5DA8C-79B5-CC4B-9C0D-15FE0445CEBE}"/>
              </a:ext>
            </a:extLst>
          </p:cNvPr>
          <p:cNvSpPr/>
          <p:nvPr/>
        </p:nvSpPr>
        <p:spPr>
          <a:xfrm>
            <a:off x="788152" y="6319448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BEEB90-9F0A-D94B-A24A-38D1BCB4B81B}"/>
              </a:ext>
            </a:extLst>
          </p:cNvPr>
          <p:cNvSpPr/>
          <p:nvPr/>
        </p:nvSpPr>
        <p:spPr>
          <a:xfrm>
            <a:off x="319306" y="6288674"/>
            <a:ext cx="357368" cy="25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DD723F70-B260-194C-AF0F-FC4B4B35EAD1}" type="slidenum">
              <a:rPr lang="en-GB" sz="800" b="1" smtClean="0">
                <a:solidFill>
                  <a:srgbClr val="31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800" b="1" dirty="0">
              <a:solidFill>
                <a:srgbClr val="31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EADC2B-31AD-054D-B66B-6442931BD5EF}"/>
              </a:ext>
            </a:extLst>
          </p:cNvPr>
          <p:cNvSpPr/>
          <p:nvPr/>
        </p:nvSpPr>
        <p:spPr>
          <a:xfrm>
            <a:off x="341443" y="6284520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93B5B3-4774-4A4E-9CFB-1D0E601FB17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0130" y="1306934"/>
            <a:ext cx="4820805" cy="1914946"/>
          </a:xfrm>
        </p:spPr>
        <p:txBody>
          <a:bodyPr anchor="t"/>
          <a:lstStyle>
            <a:lvl1pPr>
              <a:lnSpc>
                <a:spcPct val="100000"/>
              </a:lnSpc>
              <a:defRPr sz="2400">
                <a:solidFill>
                  <a:srgbClr val="311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B288229-DE64-0B4B-AC70-C74C647C83D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22504" y="3416245"/>
            <a:ext cx="4808432" cy="2626169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8682563-E940-0546-85F2-512B08D8ECC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0131" y="781146"/>
            <a:ext cx="4848928" cy="248753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8852F0B0-D7F4-854D-B910-B828651F8C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0"/>
            <a:ext cx="57912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796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CA40FC-52A0-0646-9995-6E00C4930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DC686D-091E-AE44-B18C-ED4C67D10198}"/>
              </a:ext>
            </a:extLst>
          </p:cNvPr>
          <p:cNvSpPr/>
          <p:nvPr userDrawn="1"/>
        </p:nvSpPr>
        <p:spPr>
          <a:xfrm>
            <a:off x="11375844" y="6231613"/>
            <a:ext cx="310805" cy="25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71485A61-F46C-0549-A9FD-B9D489CCB8DA}" type="slidenum">
              <a:rPr lang="en-GB" sz="800" b="1" smtClean="0">
                <a:solidFill>
                  <a:srgbClr val="31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800" b="1" dirty="0">
              <a:solidFill>
                <a:srgbClr val="31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029D0F-7A21-5844-9082-A5BFA06488D0}"/>
              </a:ext>
            </a:extLst>
          </p:cNvPr>
          <p:cNvSpPr/>
          <p:nvPr userDrawn="1"/>
        </p:nvSpPr>
        <p:spPr>
          <a:xfrm>
            <a:off x="11375845" y="6226723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0C1FE-D1A0-B942-A8EB-043EF6B0EEBA}"/>
              </a:ext>
            </a:extLst>
          </p:cNvPr>
          <p:cNvSpPr/>
          <p:nvPr userDrawn="1"/>
        </p:nvSpPr>
        <p:spPr>
          <a:xfrm>
            <a:off x="9339705" y="6270041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AAA4E9-7EE7-204B-AC08-F9B4A4B4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07" y="2368277"/>
            <a:ext cx="9870179" cy="3313001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7E62E4-2A57-2D42-9323-2888A3BB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8" y="1176721"/>
            <a:ext cx="9870178" cy="879130"/>
          </a:xfrm>
        </p:spPr>
        <p:txBody>
          <a:bodyPr anchor="t"/>
          <a:lstStyle>
            <a:lvl1pPr>
              <a:lnSpc>
                <a:spcPct val="100000"/>
              </a:lnSpc>
              <a:defRPr sz="2400">
                <a:solidFill>
                  <a:srgbClr val="311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2C1C48-FFD8-704C-A0BA-2EBC22D7F5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0130" y="781146"/>
            <a:ext cx="9883855" cy="288355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97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CA40FC-52A0-0646-9995-6E00C4930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DC686D-091E-AE44-B18C-ED4C67D10198}"/>
              </a:ext>
            </a:extLst>
          </p:cNvPr>
          <p:cNvSpPr/>
          <p:nvPr userDrawn="1"/>
        </p:nvSpPr>
        <p:spPr>
          <a:xfrm>
            <a:off x="11375844" y="6231613"/>
            <a:ext cx="310805" cy="25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71485A61-F46C-0549-A9FD-B9D489CCB8DA}" type="slidenum">
              <a:rPr lang="en-GB" sz="800" b="1" smtClean="0">
                <a:solidFill>
                  <a:srgbClr val="31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800" b="1" dirty="0">
              <a:solidFill>
                <a:srgbClr val="31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029D0F-7A21-5844-9082-A5BFA06488D0}"/>
              </a:ext>
            </a:extLst>
          </p:cNvPr>
          <p:cNvSpPr/>
          <p:nvPr userDrawn="1"/>
        </p:nvSpPr>
        <p:spPr>
          <a:xfrm>
            <a:off x="11375845" y="6226723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0C1FE-D1A0-B942-A8EB-043EF6B0EEBA}"/>
              </a:ext>
            </a:extLst>
          </p:cNvPr>
          <p:cNvSpPr/>
          <p:nvPr userDrawn="1"/>
        </p:nvSpPr>
        <p:spPr>
          <a:xfrm>
            <a:off x="9339705" y="6270041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AAA4E9-7EE7-204B-AC08-F9B4A4B4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07" y="2368277"/>
            <a:ext cx="9870179" cy="3313001"/>
          </a:xfrm>
        </p:spPr>
        <p:txBody>
          <a:bodyPr numCol="1"/>
          <a:lstStyle>
            <a:lvl1pPr marL="277813" indent="-277813">
              <a:lnSpc>
                <a:spcPct val="100000"/>
              </a:lnSpc>
              <a:buClr>
                <a:srgbClr val="E2368C"/>
              </a:buClr>
              <a:buSzPct val="150000"/>
              <a:buFont typeface="Arial" panose="020B0604020202020204" pitchFamily="34" charset="0"/>
              <a:buChar char="•"/>
              <a:tabLst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7E62E4-2A57-2D42-9323-2888A3BB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8" y="1176721"/>
            <a:ext cx="9870178" cy="879130"/>
          </a:xfrm>
        </p:spPr>
        <p:txBody>
          <a:bodyPr anchor="t"/>
          <a:lstStyle>
            <a:lvl1pPr>
              <a:lnSpc>
                <a:spcPct val="100000"/>
              </a:lnSpc>
              <a:defRPr sz="2400">
                <a:solidFill>
                  <a:srgbClr val="311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2C1C48-FFD8-704C-A0BA-2EBC22D7F5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0130" y="781146"/>
            <a:ext cx="9883855" cy="288355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4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ree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CA40FC-52A0-0646-9995-6E00C4930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DC686D-091E-AE44-B18C-ED4C67D10198}"/>
              </a:ext>
            </a:extLst>
          </p:cNvPr>
          <p:cNvSpPr/>
          <p:nvPr userDrawn="1"/>
        </p:nvSpPr>
        <p:spPr>
          <a:xfrm>
            <a:off x="11375844" y="6231613"/>
            <a:ext cx="310805" cy="25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71485A61-F46C-0549-A9FD-B9D489CCB8DA}" type="slidenum">
              <a:rPr lang="en-GB" sz="800" b="1" smtClean="0">
                <a:solidFill>
                  <a:srgbClr val="311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800" b="1" dirty="0">
              <a:solidFill>
                <a:srgbClr val="3115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029D0F-7A21-5844-9082-A5BFA06488D0}"/>
              </a:ext>
            </a:extLst>
          </p:cNvPr>
          <p:cNvSpPr/>
          <p:nvPr userDrawn="1"/>
        </p:nvSpPr>
        <p:spPr>
          <a:xfrm>
            <a:off x="11375845" y="6226723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0C1FE-D1A0-B942-A8EB-043EF6B0EEBA}"/>
              </a:ext>
            </a:extLst>
          </p:cNvPr>
          <p:cNvSpPr/>
          <p:nvPr userDrawn="1"/>
        </p:nvSpPr>
        <p:spPr>
          <a:xfrm>
            <a:off x="9339705" y="6270041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3AAA4E9-7EE7-204B-AC08-F9B4A4B4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07" y="2803161"/>
            <a:ext cx="9870179" cy="2878117"/>
          </a:xfrm>
        </p:spPr>
        <p:txBody>
          <a:bodyPr numCol="3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7E62E4-2A57-2D42-9323-2888A3BB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8" y="1176721"/>
            <a:ext cx="9870178" cy="879130"/>
          </a:xfrm>
        </p:spPr>
        <p:txBody>
          <a:bodyPr anchor="t"/>
          <a:lstStyle>
            <a:lvl1pPr>
              <a:lnSpc>
                <a:spcPct val="150000"/>
              </a:lnSpc>
              <a:defRPr sz="2400">
                <a:solidFill>
                  <a:srgbClr val="311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2C1C48-FFD8-704C-A0BA-2EBC22D7F5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0130" y="781146"/>
            <a:ext cx="9883855" cy="288355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C75CE2C-120D-FC42-9EF9-A6E39C2B38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223807" y="2055852"/>
            <a:ext cx="9870179" cy="585337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3115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10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wo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D8A96E-B266-AA45-9382-F2B0C60DC3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1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E69DDE4-5088-4D46-8942-40CE68588148}"/>
              </a:ext>
            </a:extLst>
          </p:cNvPr>
          <p:cNvSpPr/>
          <p:nvPr userDrawn="1"/>
        </p:nvSpPr>
        <p:spPr>
          <a:xfrm rot="5974167">
            <a:off x="7171906" y="3033811"/>
            <a:ext cx="7071813" cy="7568323"/>
          </a:xfrm>
          <a:custGeom>
            <a:avLst/>
            <a:gdLst>
              <a:gd name="connsiteX0" fmla="*/ 1837697 w 5860850"/>
              <a:gd name="connsiteY0" fmla="*/ 450954 h 6257092"/>
              <a:gd name="connsiteX1" fmla="*/ 109105 w 5860850"/>
              <a:gd name="connsiteY1" fmla="*/ 3607513 h 6257092"/>
              <a:gd name="connsiteX2" fmla="*/ 509938 w 5860850"/>
              <a:gd name="connsiteY2" fmla="*/ 5160740 h 6257092"/>
              <a:gd name="connsiteX3" fmla="*/ 3203034 w 5860850"/>
              <a:gd name="connsiteY3" fmla="*/ 6087666 h 6257092"/>
              <a:gd name="connsiteX4" fmla="*/ 5633083 w 5860850"/>
              <a:gd name="connsiteY4" fmla="*/ 5999984 h 6257092"/>
              <a:gd name="connsiteX5" fmla="*/ 5670661 w 5860850"/>
              <a:gd name="connsiteY5" fmla="*/ 3544883 h 6257092"/>
              <a:gd name="connsiteX6" fmla="*/ 4868995 w 5860850"/>
              <a:gd name="connsiteY6" fmla="*/ 1014625 h 6257092"/>
              <a:gd name="connsiteX7" fmla="*/ 3228086 w 5860850"/>
              <a:gd name="connsiteY7" fmla="*/ 75173 h 6257092"/>
              <a:gd name="connsiteX8" fmla="*/ 1837697 w 5860850"/>
              <a:gd name="connsiteY8" fmla="*/ 450954 h 6257092"/>
              <a:gd name="connsiteX0" fmla="*/ 1771186 w 5794339"/>
              <a:gd name="connsiteY0" fmla="*/ 431513 h 6237651"/>
              <a:gd name="connsiteX1" fmla="*/ 130276 w 5794339"/>
              <a:gd name="connsiteY1" fmla="*/ 3137135 h 6237651"/>
              <a:gd name="connsiteX2" fmla="*/ 443427 w 5794339"/>
              <a:gd name="connsiteY2" fmla="*/ 5141299 h 6237651"/>
              <a:gd name="connsiteX3" fmla="*/ 3136523 w 5794339"/>
              <a:gd name="connsiteY3" fmla="*/ 6068225 h 6237651"/>
              <a:gd name="connsiteX4" fmla="*/ 5566572 w 5794339"/>
              <a:gd name="connsiteY4" fmla="*/ 5980543 h 6237651"/>
              <a:gd name="connsiteX5" fmla="*/ 5604150 w 5794339"/>
              <a:gd name="connsiteY5" fmla="*/ 3525442 h 6237651"/>
              <a:gd name="connsiteX6" fmla="*/ 4802484 w 5794339"/>
              <a:gd name="connsiteY6" fmla="*/ 995184 h 6237651"/>
              <a:gd name="connsiteX7" fmla="*/ 3161575 w 5794339"/>
              <a:gd name="connsiteY7" fmla="*/ 55732 h 6237651"/>
              <a:gd name="connsiteX8" fmla="*/ 1771186 w 5794339"/>
              <a:gd name="connsiteY8" fmla="*/ 431513 h 6237651"/>
              <a:gd name="connsiteX0" fmla="*/ 1636759 w 5785173"/>
              <a:gd name="connsiteY0" fmla="*/ 459820 h 6228380"/>
              <a:gd name="connsiteX1" fmla="*/ 121110 w 5785173"/>
              <a:gd name="connsiteY1" fmla="*/ 3127864 h 6228380"/>
              <a:gd name="connsiteX2" fmla="*/ 434261 w 5785173"/>
              <a:gd name="connsiteY2" fmla="*/ 5132028 h 6228380"/>
              <a:gd name="connsiteX3" fmla="*/ 3127357 w 5785173"/>
              <a:gd name="connsiteY3" fmla="*/ 6058954 h 6228380"/>
              <a:gd name="connsiteX4" fmla="*/ 5557406 w 5785173"/>
              <a:gd name="connsiteY4" fmla="*/ 5971272 h 6228380"/>
              <a:gd name="connsiteX5" fmla="*/ 5594984 w 5785173"/>
              <a:gd name="connsiteY5" fmla="*/ 3516171 h 6228380"/>
              <a:gd name="connsiteX6" fmla="*/ 4793318 w 5785173"/>
              <a:gd name="connsiteY6" fmla="*/ 985913 h 6228380"/>
              <a:gd name="connsiteX7" fmla="*/ 3152409 w 5785173"/>
              <a:gd name="connsiteY7" fmla="*/ 46461 h 6228380"/>
              <a:gd name="connsiteX8" fmla="*/ 1636759 w 5785173"/>
              <a:gd name="connsiteY8" fmla="*/ 459820 h 6228380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408270 w 5772794"/>
              <a:gd name="connsiteY0" fmla="*/ 595912 h 6189107"/>
              <a:gd name="connsiteX1" fmla="*/ 105564 w 5772794"/>
              <a:gd name="connsiteY1" fmla="*/ 3088591 h 6189107"/>
              <a:gd name="connsiteX2" fmla="*/ 418715 w 5772794"/>
              <a:gd name="connsiteY2" fmla="*/ 5092755 h 6189107"/>
              <a:gd name="connsiteX3" fmla="*/ 3111811 w 5772794"/>
              <a:gd name="connsiteY3" fmla="*/ 6019681 h 6189107"/>
              <a:gd name="connsiteX4" fmla="*/ 5541860 w 5772794"/>
              <a:gd name="connsiteY4" fmla="*/ 5931999 h 6189107"/>
              <a:gd name="connsiteX5" fmla="*/ 5579438 w 5772794"/>
              <a:gd name="connsiteY5" fmla="*/ 3476898 h 6189107"/>
              <a:gd name="connsiteX6" fmla="*/ 4715142 w 5772794"/>
              <a:gd name="connsiteY6" fmla="*/ 833906 h 6189107"/>
              <a:gd name="connsiteX7" fmla="*/ 3136863 w 5772794"/>
              <a:gd name="connsiteY7" fmla="*/ 7188 h 6189107"/>
              <a:gd name="connsiteX8" fmla="*/ 1408270 w 5772794"/>
              <a:gd name="connsiteY8" fmla="*/ 595912 h 6189107"/>
              <a:gd name="connsiteX0" fmla="*/ 1408270 w 5772794"/>
              <a:gd name="connsiteY0" fmla="*/ 644677 h 6237872"/>
              <a:gd name="connsiteX1" fmla="*/ 105564 w 5772794"/>
              <a:gd name="connsiteY1" fmla="*/ 3137356 h 6237872"/>
              <a:gd name="connsiteX2" fmla="*/ 418715 w 5772794"/>
              <a:gd name="connsiteY2" fmla="*/ 5141520 h 6237872"/>
              <a:gd name="connsiteX3" fmla="*/ 3111811 w 5772794"/>
              <a:gd name="connsiteY3" fmla="*/ 6068446 h 6237872"/>
              <a:gd name="connsiteX4" fmla="*/ 5541860 w 5772794"/>
              <a:gd name="connsiteY4" fmla="*/ 5980764 h 6237872"/>
              <a:gd name="connsiteX5" fmla="*/ 5579438 w 5772794"/>
              <a:gd name="connsiteY5" fmla="*/ 3525663 h 6237872"/>
              <a:gd name="connsiteX6" fmla="*/ 4715142 w 5772794"/>
              <a:gd name="connsiteY6" fmla="*/ 882671 h 6237872"/>
              <a:gd name="connsiteX7" fmla="*/ 3111811 w 5772794"/>
              <a:gd name="connsiteY7" fmla="*/ 5849 h 6237872"/>
              <a:gd name="connsiteX8" fmla="*/ 1408270 w 5772794"/>
              <a:gd name="connsiteY8" fmla="*/ 644677 h 6237872"/>
              <a:gd name="connsiteX0" fmla="*/ 1445313 w 5809837"/>
              <a:gd name="connsiteY0" fmla="*/ 645071 h 6238266"/>
              <a:gd name="connsiteX1" fmla="*/ 92503 w 5809837"/>
              <a:gd name="connsiteY1" fmla="*/ 3225432 h 6238266"/>
              <a:gd name="connsiteX2" fmla="*/ 455758 w 5809837"/>
              <a:gd name="connsiteY2" fmla="*/ 5141914 h 6238266"/>
              <a:gd name="connsiteX3" fmla="*/ 3148854 w 5809837"/>
              <a:gd name="connsiteY3" fmla="*/ 6068840 h 6238266"/>
              <a:gd name="connsiteX4" fmla="*/ 5578903 w 5809837"/>
              <a:gd name="connsiteY4" fmla="*/ 5981158 h 6238266"/>
              <a:gd name="connsiteX5" fmla="*/ 5616481 w 5809837"/>
              <a:gd name="connsiteY5" fmla="*/ 3526057 h 6238266"/>
              <a:gd name="connsiteX6" fmla="*/ 4752185 w 5809837"/>
              <a:gd name="connsiteY6" fmla="*/ 883065 h 6238266"/>
              <a:gd name="connsiteX7" fmla="*/ 3148854 w 5809837"/>
              <a:gd name="connsiteY7" fmla="*/ 6243 h 6238266"/>
              <a:gd name="connsiteX8" fmla="*/ 1445313 w 5809837"/>
              <a:gd name="connsiteY8" fmla="*/ 645071 h 6238266"/>
              <a:gd name="connsiteX0" fmla="*/ 1445313 w 5827431"/>
              <a:gd name="connsiteY0" fmla="*/ 645071 h 6236573"/>
              <a:gd name="connsiteX1" fmla="*/ 92503 w 5827431"/>
              <a:gd name="connsiteY1" fmla="*/ 3225432 h 6236573"/>
              <a:gd name="connsiteX2" fmla="*/ 455758 w 5827431"/>
              <a:gd name="connsiteY2" fmla="*/ 5141914 h 6236573"/>
              <a:gd name="connsiteX3" fmla="*/ 3148854 w 5827431"/>
              <a:gd name="connsiteY3" fmla="*/ 6068840 h 6236573"/>
              <a:gd name="connsiteX4" fmla="*/ 5578903 w 5827431"/>
              <a:gd name="connsiteY4" fmla="*/ 5981158 h 6236573"/>
              <a:gd name="connsiteX5" fmla="*/ 5654059 w 5827431"/>
              <a:gd name="connsiteY5" fmla="*/ 3551109 h 6236573"/>
              <a:gd name="connsiteX6" fmla="*/ 4752185 w 5827431"/>
              <a:gd name="connsiteY6" fmla="*/ 883065 h 6236573"/>
              <a:gd name="connsiteX7" fmla="*/ 3148854 w 5827431"/>
              <a:gd name="connsiteY7" fmla="*/ 6243 h 6236573"/>
              <a:gd name="connsiteX8" fmla="*/ 1445313 w 5827431"/>
              <a:gd name="connsiteY8" fmla="*/ 645071 h 623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7431" h="6236573">
                <a:moveTo>
                  <a:pt x="1445313" y="645071"/>
                </a:moveTo>
                <a:cubicBezTo>
                  <a:pt x="935921" y="1181602"/>
                  <a:pt x="257429" y="2475958"/>
                  <a:pt x="92503" y="3225432"/>
                </a:cubicBezTo>
                <a:cubicBezTo>
                  <a:pt x="-72423" y="3974906"/>
                  <a:pt x="-53634" y="4668013"/>
                  <a:pt x="455758" y="5141914"/>
                </a:cubicBezTo>
                <a:cubicBezTo>
                  <a:pt x="965150" y="5615815"/>
                  <a:pt x="2294997" y="5928966"/>
                  <a:pt x="3148854" y="6068840"/>
                </a:cubicBezTo>
                <a:cubicBezTo>
                  <a:pt x="4002712" y="6208714"/>
                  <a:pt x="5161369" y="6400780"/>
                  <a:pt x="5578903" y="5981158"/>
                </a:cubicBezTo>
                <a:cubicBezTo>
                  <a:pt x="5996437" y="5561536"/>
                  <a:pt x="5791845" y="4400791"/>
                  <a:pt x="5654059" y="3551109"/>
                </a:cubicBezTo>
                <a:cubicBezTo>
                  <a:pt x="5516273" y="2701427"/>
                  <a:pt x="5259489" y="1486402"/>
                  <a:pt x="4752185" y="883065"/>
                </a:cubicBezTo>
                <a:cubicBezTo>
                  <a:pt x="4345089" y="304780"/>
                  <a:pt x="3699999" y="45909"/>
                  <a:pt x="3148854" y="6243"/>
                </a:cubicBezTo>
                <a:cubicBezTo>
                  <a:pt x="2597709" y="-33423"/>
                  <a:pt x="1954705" y="108540"/>
                  <a:pt x="1445313" y="645071"/>
                </a:cubicBezTo>
                <a:close/>
              </a:path>
            </a:pathLst>
          </a:custGeom>
          <a:solidFill>
            <a:srgbClr val="402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AED88E-8128-6240-A429-76DE0082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3353" y="5962196"/>
            <a:ext cx="1066800" cy="825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EBE974-9279-B64C-AB4B-4FCC43D42B6F}"/>
              </a:ext>
            </a:extLst>
          </p:cNvPr>
          <p:cNvSpPr/>
          <p:nvPr/>
        </p:nvSpPr>
        <p:spPr>
          <a:xfrm>
            <a:off x="11344584" y="6212825"/>
            <a:ext cx="370679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fld id="{146F61D3-13B2-F647-94E8-0955F2C9581F}" type="slidenum">
              <a:rPr lang="en-GB" sz="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150000"/>
                </a:lnSpc>
              </a:pPr>
              <a:t>‹#›</a:t>
            </a:fld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CEF62D-4C2C-BA4F-B265-70DB0FBDDB93}"/>
              </a:ext>
            </a:extLst>
          </p:cNvPr>
          <p:cNvSpPr/>
          <p:nvPr/>
        </p:nvSpPr>
        <p:spPr>
          <a:xfrm>
            <a:off x="11375845" y="6226723"/>
            <a:ext cx="304763" cy="304763"/>
          </a:xfrm>
          <a:prstGeom prst="ellipse">
            <a:avLst/>
          </a:prstGeom>
          <a:noFill/>
          <a:ln>
            <a:solidFill>
              <a:srgbClr val="E2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679F48-DCAD-7F49-84C5-E48F0D1F9118}"/>
              </a:ext>
            </a:extLst>
          </p:cNvPr>
          <p:cNvSpPr/>
          <p:nvPr/>
        </p:nvSpPr>
        <p:spPr>
          <a:xfrm>
            <a:off x="9339705" y="6270041"/>
            <a:ext cx="1904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sk-SK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900" dirty="0">
                <a:solidFill>
                  <a:srgbClr val="E236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Slovak Compliance Circle</a:t>
            </a:r>
            <a:endParaRPr lang="en-GB" sz="900" dirty="0">
              <a:solidFill>
                <a:srgbClr val="E236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79F6B8-C4D0-8D4E-8C64-A5CF06C0BE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405" y="821318"/>
            <a:ext cx="1066800" cy="8255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ACAFD04-ED59-0044-9455-A77F9FDB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8" y="1176721"/>
            <a:ext cx="9870178" cy="879130"/>
          </a:xfrm>
        </p:spPr>
        <p:txBody>
          <a:bodyPr anchor="t"/>
          <a:lstStyle>
            <a:lvl1pPr>
              <a:lnSpc>
                <a:spcPct val="15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K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6E729E0-253B-FA42-B32D-FA78841AF92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0130" y="781146"/>
            <a:ext cx="9883855" cy="288355"/>
          </a:xfrm>
        </p:spPr>
        <p:txBody>
          <a:bodyPr numCol="1"/>
          <a:lstStyle>
            <a:lvl1pPr marL="0" indent="0">
              <a:lnSpc>
                <a:spcPct val="150000"/>
              </a:lnSpc>
              <a:buNone/>
              <a:defRPr sz="1000" b="1" spc="6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5505FA7-0E3D-CD40-9EC4-A1E2B9BF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07" y="2055851"/>
            <a:ext cx="9870179" cy="3625427"/>
          </a:xfrm>
        </p:spPr>
        <p:txBody>
          <a:bodyPr numCol="2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37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7498D9-361D-674F-B6A1-640351A749E2}"/>
              </a:ext>
            </a:extLst>
          </p:cNvPr>
          <p:cNvSpPr/>
          <p:nvPr userDrawn="1"/>
        </p:nvSpPr>
        <p:spPr>
          <a:xfrm>
            <a:off x="0" y="934"/>
            <a:ext cx="12192000" cy="6858000"/>
          </a:xfrm>
          <a:prstGeom prst="rect">
            <a:avLst/>
          </a:prstGeom>
          <a:solidFill>
            <a:srgbClr val="311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93ACCD9-6615-744B-B6F1-B69B97050FBB}"/>
              </a:ext>
            </a:extLst>
          </p:cNvPr>
          <p:cNvSpPr/>
          <p:nvPr userDrawn="1"/>
        </p:nvSpPr>
        <p:spPr>
          <a:xfrm rot="5974167">
            <a:off x="-2961724" y="-4470956"/>
            <a:ext cx="7071813" cy="7568323"/>
          </a:xfrm>
          <a:custGeom>
            <a:avLst/>
            <a:gdLst>
              <a:gd name="connsiteX0" fmla="*/ 1837697 w 5860850"/>
              <a:gd name="connsiteY0" fmla="*/ 450954 h 6257092"/>
              <a:gd name="connsiteX1" fmla="*/ 109105 w 5860850"/>
              <a:gd name="connsiteY1" fmla="*/ 3607513 h 6257092"/>
              <a:gd name="connsiteX2" fmla="*/ 509938 w 5860850"/>
              <a:gd name="connsiteY2" fmla="*/ 5160740 h 6257092"/>
              <a:gd name="connsiteX3" fmla="*/ 3203034 w 5860850"/>
              <a:gd name="connsiteY3" fmla="*/ 6087666 h 6257092"/>
              <a:gd name="connsiteX4" fmla="*/ 5633083 w 5860850"/>
              <a:gd name="connsiteY4" fmla="*/ 5999984 h 6257092"/>
              <a:gd name="connsiteX5" fmla="*/ 5670661 w 5860850"/>
              <a:gd name="connsiteY5" fmla="*/ 3544883 h 6257092"/>
              <a:gd name="connsiteX6" fmla="*/ 4868995 w 5860850"/>
              <a:gd name="connsiteY6" fmla="*/ 1014625 h 6257092"/>
              <a:gd name="connsiteX7" fmla="*/ 3228086 w 5860850"/>
              <a:gd name="connsiteY7" fmla="*/ 75173 h 6257092"/>
              <a:gd name="connsiteX8" fmla="*/ 1837697 w 5860850"/>
              <a:gd name="connsiteY8" fmla="*/ 450954 h 6257092"/>
              <a:gd name="connsiteX0" fmla="*/ 1771186 w 5794339"/>
              <a:gd name="connsiteY0" fmla="*/ 431513 h 6237651"/>
              <a:gd name="connsiteX1" fmla="*/ 130276 w 5794339"/>
              <a:gd name="connsiteY1" fmla="*/ 3137135 h 6237651"/>
              <a:gd name="connsiteX2" fmla="*/ 443427 w 5794339"/>
              <a:gd name="connsiteY2" fmla="*/ 5141299 h 6237651"/>
              <a:gd name="connsiteX3" fmla="*/ 3136523 w 5794339"/>
              <a:gd name="connsiteY3" fmla="*/ 6068225 h 6237651"/>
              <a:gd name="connsiteX4" fmla="*/ 5566572 w 5794339"/>
              <a:gd name="connsiteY4" fmla="*/ 5980543 h 6237651"/>
              <a:gd name="connsiteX5" fmla="*/ 5604150 w 5794339"/>
              <a:gd name="connsiteY5" fmla="*/ 3525442 h 6237651"/>
              <a:gd name="connsiteX6" fmla="*/ 4802484 w 5794339"/>
              <a:gd name="connsiteY6" fmla="*/ 995184 h 6237651"/>
              <a:gd name="connsiteX7" fmla="*/ 3161575 w 5794339"/>
              <a:gd name="connsiteY7" fmla="*/ 55732 h 6237651"/>
              <a:gd name="connsiteX8" fmla="*/ 1771186 w 5794339"/>
              <a:gd name="connsiteY8" fmla="*/ 431513 h 6237651"/>
              <a:gd name="connsiteX0" fmla="*/ 1636759 w 5785173"/>
              <a:gd name="connsiteY0" fmla="*/ 459820 h 6228380"/>
              <a:gd name="connsiteX1" fmla="*/ 121110 w 5785173"/>
              <a:gd name="connsiteY1" fmla="*/ 3127864 h 6228380"/>
              <a:gd name="connsiteX2" fmla="*/ 434261 w 5785173"/>
              <a:gd name="connsiteY2" fmla="*/ 5132028 h 6228380"/>
              <a:gd name="connsiteX3" fmla="*/ 3127357 w 5785173"/>
              <a:gd name="connsiteY3" fmla="*/ 6058954 h 6228380"/>
              <a:gd name="connsiteX4" fmla="*/ 5557406 w 5785173"/>
              <a:gd name="connsiteY4" fmla="*/ 5971272 h 6228380"/>
              <a:gd name="connsiteX5" fmla="*/ 5594984 w 5785173"/>
              <a:gd name="connsiteY5" fmla="*/ 3516171 h 6228380"/>
              <a:gd name="connsiteX6" fmla="*/ 4793318 w 5785173"/>
              <a:gd name="connsiteY6" fmla="*/ 985913 h 6228380"/>
              <a:gd name="connsiteX7" fmla="*/ 3152409 w 5785173"/>
              <a:gd name="connsiteY7" fmla="*/ 46461 h 6228380"/>
              <a:gd name="connsiteX8" fmla="*/ 1636759 w 5785173"/>
              <a:gd name="connsiteY8" fmla="*/ 459820 h 6228380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636759 w 5788340"/>
              <a:gd name="connsiteY0" fmla="*/ 451522 h 6220082"/>
              <a:gd name="connsiteX1" fmla="*/ 121110 w 5788340"/>
              <a:gd name="connsiteY1" fmla="*/ 3119566 h 6220082"/>
              <a:gd name="connsiteX2" fmla="*/ 434261 w 5788340"/>
              <a:gd name="connsiteY2" fmla="*/ 5123730 h 6220082"/>
              <a:gd name="connsiteX3" fmla="*/ 3127357 w 5788340"/>
              <a:gd name="connsiteY3" fmla="*/ 6050656 h 6220082"/>
              <a:gd name="connsiteX4" fmla="*/ 5557406 w 5788340"/>
              <a:gd name="connsiteY4" fmla="*/ 5962974 h 6220082"/>
              <a:gd name="connsiteX5" fmla="*/ 5594984 w 5788340"/>
              <a:gd name="connsiteY5" fmla="*/ 3507873 h 6220082"/>
              <a:gd name="connsiteX6" fmla="*/ 4730688 w 5788340"/>
              <a:gd name="connsiteY6" fmla="*/ 864881 h 6220082"/>
              <a:gd name="connsiteX7" fmla="*/ 3152409 w 5788340"/>
              <a:gd name="connsiteY7" fmla="*/ 38163 h 6220082"/>
              <a:gd name="connsiteX8" fmla="*/ 1636759 w 5788340"/>
              <a:gd name="connsiteY8" fmla="*/ 451522 h 6220082"/>
              <a:gd name="connsiteX0" fmla="*/ 1408270 w 5772794"/>
              <a:gd name="connsiteY0" fmla="*/ 595912 h 6189107"/>
              <a:gd name="connsiteX1" fmla="*/ 105564 w 5772794"/>
              <a:gd name="connsiteY1" fmla="*/ 3088591 h 6189107"/>
              <a:gd name="connsiteX2" fmla="*/ 418715 w 5772794"/>
              <a:gd name="connsiteY2" fmla="*/ 5092755 h 6189107"/>
              <a:gd name="connsiteX3" fmla="*/ 3111811 w 5772794"/>
              <a:gd name="connsiteY3" fmla="*/ 6019681 h 6189107"/>
              <a:gd name="connsiteX4" fmla="*/ 5541860 w 5772794"/>
              <a:gd name="connsiteY4" fmla="*/ 5931999 h 6189107"/>
              <a:gd name="connsiteX5" fmla="*/ 5579438 w 5772794"/>
              <a:gd name="connsiteY5" fmla="*/ 3476898 h 6189107"/>
              <a:gd name="connsiteX6" fmla="*/ 4715142 w 5772794"/>
              <a:gd name="connsiteY6" fmla="*/ 833906 h 6189107"/>
              <a:gd name="connsiteX7" fmla="*/ 3136863 w 5772794"/>
              <a:gd name="connsiteY7" fmla="*/ 7188 h 6189107"/>
              <a:gd name="connsiteX8" fmla="*/ 1408270 w 5772794"/>
              <a:gd name="connsiteY8" fmla="*/ 595912 h 6189107"/>
              <a:gd name="connsiteX0" fmla="*/ 1408270 w 5772794"/>
              <a:gd name="connsiteY0" fmla="*/ 644677 h 6237872"/>
              <a:gd name="connsiteX1" fmla="*/ 105564 w 5772794"/>
              <a:gd name="connsiteY1" fmla="*/ 3137356 h 6237872"/>
              <a:gd name="connsiteX2" fmla="*/ 418715 w 5772794"/>
              <a:gd name="connsiteY2" fmla="*/ 5141520 h 6237872"/>
              <a:gd name="connsiteX3" fmla="*/ 3111811 w 5772794"/>
              <a:gd name="connsiteY3" fmla="*/ 6068446 h 6237872"/>
              <a:gd name="connsiteX4" fmla="*/ 5541860 w 5772794"/>
              <a:gd name="connsiteY4" fmla="*/ 5980764 h 6237872"/>
              <a:gd name="connsiteX5" fmla="*/ 5579438 w 5772794"/>
              <a:gd name="connsiteY5" fmla="*/ 3525663 h 6237872"/>
              <a:gd name="connsiteX6" fmla="*/ 4715142 w 5772794"/>
              <a:gd name="connsiteY6" fmla="*/ 882671 h 6237872"/>
              <a:gd name="connsiteX7" fmla="*/ 3111811 w 5772794"/>
              <a:gd name="connsiteY7" fmla="*/ 5849 h 6237872"/>
              <a:gd name="connsiteX8" fmla="*/ 1408270 w 5772794"/>
              <a:gd name="connsiteY8" fmla="*/ 644677 h 6237872"/>
              <a:gd name="connsiteX0" fmla="*/ 1445313 w 5809837"/>
              <a:gd name="connsiteY0" fmla="*/ 645071 h 6238266"/>
              <a:gd name="connsiteX1" fmla="*/ 92503 w 5809837"/>
              <a:gd name="connsiteY1" fmla="*/ 3225432 h 6238266"/>
              <a:gd name="connsiteX2" fmla="*/ 455758 w 5809837"/>
              <a:gd name="connsiteY2" fmla="*/ 5141914 h 6238266"/>
              <a:gd name="connsiteX3" fmla="*/ 3148854 w 5809837"/>
              <a:gd name="connsiteY3" fmla="*/ 6068840 h 6238266"/>
              <a:gd name="connsiteX4" fmla="*/ 5578903 w 5809837"/>
              <a:gd name="connsiteY4" fmla="*/ 5981158 h 6238266"/>
              <a:gd name="connsiteX5" fmla="*/ 5616481 w 5809837"/>
              <a:gd name="connsiteY5" fmla="*/ 3526057 h 6238266"/>
              <a:gd name="connsiteX6" fmla="*/ 4752185 w 5809837"/>
              <a:gd name="connsiteY6" fmla="*/ 883065 h 6238266"/>
              <a:gd name="connsiteX7" fmla="*/ 3148854 w 5809837"/>
              <a:gd name="connsiteY7" fmla="*/ 6243 h 6238266"/>
              <a:gd name="connsiteX8" fmla="*/ 1445313 w 5809837"/>
              <a:gd name="connsiteY8" fmla="*/ 645071 h 6238266"/>
              <a:gd name="connsiteX0" fmla="*/ 1445313 w 5827431"/>
              <a:gd name="connsiteY0" fmla="*/ 645071 h 6236573"/>
              <a:gd name="connsiteX1" fmla="*/ 92503 w 5827431"/>
              <a:gd name="connsiteY1" fmla="*/ 3225432 h 6236573"/>
              <a:gd name="connsiteX2" fmla="*/ 455758 w 5827431"/>
              <a:gd name="connsiteY2" fmla="*/ 5141914 h 6236573"/>
              <a:gd name="connsiteX3" fmla="*/ 3148854 w 5827431"/>
              <a:gd name="connsiteY3" fmla="*/ 6068840 h 6236573"/>
              <a:gd name="connsiteX4" fmla="*/ 5578903 w 5827431"/>
              <a:gd name="connsiteY4" fmla="*/ 5981158 h 6236573"/>
              <a:gd name="connsiteX5" fmla="*/ 5654059 w 5827431"/>
              <a:gd name="connsiteY5" fmla="*/ 3551109 h 6236573"/>
              <a:gd name="connsiteX6" fmla="*/ 4752185 w 5827431"/>
              <a:gd name="connsiteY6" fmla="*/ 883065 h 6236573"/>
              <a:gd name="connsiteX7" fmla="*/ 3148854 w 5827431"/>
              <a:gd name="connsiteY7" fmla="*/ 6243 h 6236573"/>
              <a:gd name="connsiteX8" fmla="*/ 1445313 w 5827431"/>
              <a:gd name="connsiteY8" fmla="*/ 645071 h 623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7431" h="6236573">
                <a:moveTo>
                  <a:pt x="1445313" y="645071"/>
                </a:moveTo>
                <a:cubicBezTo>
                  <a:pt x="935921" y="1181602"/>
                  <a:pt x="257429" y="2475958"/>
                  <a:pt x="92503" y="3225432"/>
                </a:cubicBezTo>
                <a:cubicBezTo>
                  <a:pt x="-72423" y="3974906"/>
                  <a:pt x="-53634" y="4668013"/>
                  <a:pt x="455758" y="5141914"/>
                </a:cubicBezTo>
                <a:cubicBezTo>
                  <a:pt x="965150" y="5615815"/>
                  <a:pt x="2294997" y="5928966"/>
                  <a:pt x="3148854" y="6068840"/>
                </a:cubicBezTo>
                <a:cubicBezTo>
                  <a:pt x="4002712" y="6208714"/>
                  <a:pt x="5161369" y="6400780"/>
                  <a:pt x="5578903" y="5981158"/>
                </a:cubicBezTo>
                <a:cubicBezTo>
                  <a:pt x="5996437" y="5561536"/>
                  <a:pt x="5791845" y="4400791"/>
                  <a:pt x="5654059" y="3551109"/>
                </a:cubicBezTo>
                <a:cubicBezTo>
                  <a:pt x="5516273" y="2701427"/>
                  <a:pt x="5259489" y="1486402"/>
                  <a:pt x="4752185" y="883065"/>
                </a:cubicBezTo>
                <a:cubicBezTo>
                  <a:pt x="4345089" y="304780"/>
                  <a:pt x="3699999" y="45909"/>
                  <a:pt x="3148854" y="6243"/>
                </a:cubicBezTo>
                <a:cubicBezTo>
                  <a:pt x="2597709" y="-33423"/>
                  <a:pt x="1954705" y="108540"/>
                  <a:pt x="1445313" y="645071"/>
                </a:cubicBezTo>
                <a:close/>
              </a:path>
            </a:pathLst>
          </a:custGeom>
          <a:solidFill>
            <a:srgbClr val="402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96DE8-595B-B743-B930-90720F6A2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300" y="2848336"/>
            <a:ext cx="4395400" cy="1267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1550F7-C4DA-9C47-B77A-3C07363717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2846" y="6033434"/>
            <a:ext cx="1066800" cy="8255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EDE9395-7904-1B4E-9CD9-06E13FD9C1A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54072" y="4936836"/>
            <a:ext cx="9883855" cy="550683"/>
          </a:xfrm>
        </p:spPr>
        <p:txBody>
          <a:bodyPr numCol="1"/>
          <a:lstStyle>
            <a:lvl1pPr marL="0" indent="0" algn="ctr">
              <a:lnSpc>
                <a:spcPct val="150000"/>
              </a:lnSpc>
              <a:buNone/>
              <a:defRPr sz="1800" b="0" spc="300">
                <a:solidFill>
                  <a:srgbClr val="E2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4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5B9F7-A33C-4C4E-934B-7CF78064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A801B-578D-E049-BEFE-90CF2B5E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9049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2" r:id="rId6"/>
    <p:sldLayoutId id="2147483661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4A54-E40B-7C4A-AAAE-A9CADAE6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72" y="1387019"/>
            <a:ext cx="9870178" cy="879130"/>
          </a:xfrm>
        </p:spPr>
        <p:txBody>
          <a:bodyPr>
            <a:normAutofit/>
          </a:bodyPr>
          <a:lstStyle/>
          <a:p>
            <a:r>
              <a:rPr lang="sk-SK" sz="2200" b="1" dirty="0" err="1">
                <a:latin typeface="+mn-lt"/>
              </a:rPr>
              <a:t>Number</a:t>
            </a:r>
            <a:r>
              <a:rPr lang="sk-SK" sz="2200" b="1" dirty="0">
                <a:latin typeface="+mn-lt"/>
              </a:rPr>
              <a:t> of </a:t>
            </a:r>
            <a:r>
              <a:rPr lang="sk-SK" sz="2200" b="1" dirty="0" err="1">
                <a:latin typeface="+mn-lt"/>
              </a:rPr>
              <a:t>employees</a:t>
            </a:r>
            <a:r>
              <a:rPr lang="sk-SK" sz="2200" b="1" dirty="0">
                <a:latin typeface="Arial Black" panose="020B0604020202020204" pitchFamily="34" charset="0"/>
              </a:rPr>
              <a:t>	</a:t>
            </a:r>
            <a:r>
              <a:rPr lang="sk-SK" sz="2200" dirty="0">
                <a:latin typeface="Arial Black" panose="020B0604020202020204" pitchFamily="34" charset="0"/>
              </a:rPr>
              <a:t>	</a:t>
            </a:r>
            <a:r>
              <a:rPr lang="sk-SK" sz="2200" b="1" dirty="0">
                <a:latin typeface="+mn-lt"/>
              </a:rPr>
              <a:t>Annual </a:t>
            </a:r>
            <a:r>
              <a:rPr lang="sk-SK" sz="2200" b="1" dirty="0" err="1">
                <a:latin typeface="+mn-lt"/>
              </a:rPr>
              <a:t>fee</a:t>
            </a:r>
            <a:r>
              <a:rPr lang="sk-SK" sz="2200" b="1" dirty="0">
                <a:latin typeface="+mn-lt"/>
              </a:rPr>
              <a:t> (eur)</a:t>
            </a:r>
            <a:endParaRPr lang="en-SK" sz="22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0A5B7-31F4-6B41-BA80-C46A2474C67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54072" y="492791"/>
            <a:ext cx="9883855" cy="288355"/>
          </a:xfrm>
        </p:spPr>
        <p:txBody>
          <a:bodyPr>
            <a:noAutofit/>
          </a:bodyPr>
          <a:lstStyle/>
          <a:p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endParaRPr lang="en-SK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D35EB-31C5-E245-9727-DFC5859C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750" y="2266148"/>
            <a:ext cx="4036350" cy="3625427"/>
          </a:xfrm>
        </p:spPr>
        <p:txBody>
          <a:bodyPr/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1 – 50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51 - 500	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501 – 1000</a:t>
            </a:r>
          </a:p>
          <a:p>
            <a:r>
              <a:rPr lang="sk-SK" sz="2400" u="none" strike="noStrike" kern="1200" dirty="0"/>
              <a:t>&gt;1000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6674540-3B0F-4E88-BF80-690B8C1FD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017" y="6174524"/>
            <a:ext cx="2651990" cy="73768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50AE60B-FD97-45A6-8ACB-B82F18D0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78" y="5150307"/>
            <a:ext cx="2402032" cy="1024217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A3D3019-C4B3-4862-8A7D-A4F1A3865DBA}"/>
              </a:ext>
            </a:extLst>
          </p:cNvPr>
          <p:cNvSpPr txBox="1">
            <a:spLocks/>
          </p:cNvSpPr>
          <p:nvPr/>
        </p:nvSpPr>
        <p:spPr>
          <a:xfrm>
            <a:off x="5707298" y="2266149"/>
            <a:ext cx="4036350" cy="362542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700	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</a:p>
          <a:p>
            <a:r>
              <a:rPr lang="sk-SK" sz="2400" dirty="0"/>
              <a:t>1650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3949376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2368C"/>
      </a:accent1>
      <a:accent2>
        <a:srgbClr val="301550"/>
      </a:accent2>
      <a:accent3>
        <a:srgbClr val="40226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A41F6C34F24B49A5C69394EA3707D8" ma:contentTypeVersion="12" ma:contentTypeDescription="Umožňuje vytvoriť nový dokument." ma:contentTypeScope="" ma:versionID="09eb2fce6f246519206f9c6e706ace0b">
  <xsd:schema xmlns:xsd="http://www.w3.org/2001/XMLSchema" xmlns:xs="http://www.w3.org/2001/XMLSchema" xmlns:p="http://schemas.microsoft.com/office/2006/metadata/properties" xmlns:ns2="fb647b56-d8d9-48d3-9065-ecdf17bb7fa9" xmlns:ns3="aa63b373-aca1-40aa-8acb-0c7559d4119b" targetNamespace="http://schemas.microsoft.com/office/2006/metadata/properties" ma:root="true" ma:fieldsID="7847faca0e88a30f07feb0c008ea6635" ns2:_="" ns3:_="">
    <xsd:import namespace="fb647b56-d8d9-48d3-9065-ecdf17bb7fa9"/>
    <xsd:import namespace="aa63b373-aca1-40aa-8acb-0c7559d411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47b56-d8d9-48d3-9065-ecdf17bb7f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Naposledy zdieľal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Naposledy zdieľané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3b373-aca1-40aa-8acb-0c7559d41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7247DD-9518-49AA-A100-BD0DF81A8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6B779-2E9E-433D-BA0A-DFC22D2210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96A7EB-A3F4-4527-83AD-8455E58D8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47b56-d8d9-48d3-9065-ecdf17bb7fa9"/>
    <ds:schemaRef ds:uri="aa63b373-aca1-40aa-8acb-0c7559d411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47</Words>
  <Application>Microsoft Office PowerPoint</Application>
  <PresentationFormat>Širokouhlá</PresentationFormat>
  <Paragraphs>10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Number of employees  Annual fee (eur)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Kosťovová</dc:creator>
  <cp:lastModifiedBy>Katarina Bairova</cp:lastModifiedBy>
  <cp:revision>36</cp:revision>
  <dcterms:created xsi:type="dcterms:W3CDTF">2021-02-03T09:48:28Z</dcterms:created>
  <dcterms:modified xsi:type="dcterms:W3CDTF">2022-02-24T08:35:24Z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0x0101006CA41F6C34F24B49A5C69394EA3707D8</vt:lpwstr>
  </property>
</Properties>
</file>